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xh0XEQKw-MUys1RlnsTjceoBt8vqU0aO/view?usp=sharing" TargetMode="External"/><Relationship Id="rId3" Type="http://schemas.openxmlformats.org/officeDocument/2006/relationships/hyperlink" Target="https://drive.google.com/file/d/10HW4YJkgSMfcFAj5Y5cfhvgjM4YMf1ca/view?usp=sharing" TargetMode="External"/><Relationship Id="rId4" Type="http://schemas.openxmlformats.org/officeDocument/2006/relationships/hyperlink" Target="https://drive.google.com/file/d/1lmh5KGrxy4y9wk5mxLRauJCXKBV8h7vS/view?usp=sharing" TargetMode="External"/><Relationship Id="rId11" Type="http://schemas.openxmlformats.org/officeDocument/2006/relationships/hyperlink" Target="https://docs.google.com/presentation/d/12p54sng-nYoFe0Q-8XlUBrgquzYikaaJb3hhGh95ZlU/htmlpresent" TargetMode="External"/><Relationship Id="rId10" Type="http://schemas.openxmlformats.org/officeDocument/2006/relationships/hyperlink" Target="https://docs.google.com/presentation/d/12p54sng-nYoFe0Q-8XlUBrgquzYikaaJb3hhGh95ZlU/view" TargetMode="External"/><Relationship Id="rId9" Type="http://schemas.openxmlformats.org/officeDocument/2006/relationships/hyperlink" Target="https://docs.google.com/presentation/d/12p54sng-nYoFe0Q-8XlUBrgquzYikaaJb3hhGh95ZlU/pub?start=true&amp;loop=true&amp;delayms=3000" TargetMode="External"/><Relationship Id="rId5" Type="http://schemas.openxmlformats.org/officeDocument/2006/relationships/hyperlink" Target="https://docs.google.com/document/d/1eAcTCmFf-18F2MbKz8GOdxDgbcPY59CfxxETiAgyBVM/edit?usp=sharing" TargetMode="External"/><Relationship Id="rId6" Type="http://schemas.openxmlformats.org/officeDocument/2006/relationships/hyperlink" Target="https://docs.google.com/document/d/1eAcTCmFf-18F2MbKz8GOdxDgbcPY59CfxxETiAgyBVM/pub" TargetMode="External"/><Relationship Id="rId7" Type="http://schemas.openxmlformats.org/officeDocument/2006/relationships/hyperlink" Target="https://docs.google.com/document/d/1eAcTCmFf-18F2MbKz8GOdxDgbcPY59CfxxETiAgyBVM/view" TargetMode="External"/><Relationship Id="rId8" Type="http://schemas.openxmlformats.org/officeDocument/2006/relationships/hyperlink" Target="https://docs.google.com/presentation/d/12p54sng-nYoFe0Q-8XlUBrgquzYikaaJb3hhGh95ZlU/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xh0XEQKw-MUys1RlnsTjceoBt8vqU0aO/view?usp=sharing" TargetMode="External"/><Relationship Id="rId3" Type="http://schemas.openxmlformats.org/officeDocument/2006/relationships/hyperlink" Target="https://drive.google.com/file/d/10HW4YJkgSMfcFAj5Y5cfhvgjM4YMf1ca/view?usp=sharing" TargetMode="External"/><Relationship Id="rId4" Type="http://schemas.openxmlformats.org/officeDocument/2006/relationships/hyperlink" Target="https://drive.google.com/file/d/1lmh5KGrxy4y9wk5mxLRauJCXKBV8h7vS/view?usp=sharing" TargetMode="External"/><Relationship Id="rId11" Type="http://schemas.openxmlformats.org/officeDocument/2006/relationships/hyperlink" Target="https://docs.google.com/presentation/d/12p54sng-nYoFe0Q-8XlUBrgquzYikaaJb3hhGh95ZlU/htmlpresent" TargetMode="External"/><Relationship Id="rId10" Type="http://schemas.openxmlformats.org/officeDocument/2006/relationships/hyperlink" Target="https://docs.google.com/presentation/d/12p54sng-nYoFe0Q-8XlUBrgquzYikaaJb3hhGh95ZlU/view" TargetMode="External"/><Relationship Id="rId9" Type="http://schemas.openxmlformats.org/officeDocument/2006/relationships/hyperlink" Target="https://docs.google.com/presentation/d/12p54sng-nYoFe0Q-8XlUBrgquzYikaaJb3hhGh95ZlU/pub?start=true&amp;loop=true&amp;delayms=3000" TargetMode="External"/><Relationship Id="rId5" Type="http://schemas.openxmlformats.org/officeDocument/2006/relationships/hyperlink" Target="https://docs.google.com/document/d/1eAcTCmFf-18F2MbKz8GOdxDgbcPY59CfxxETiAgyBVM/edit?usp=sharing" TargetMode="External"/><Relationship Id="rId6" Type="http://schemas.openxmlformats.org/officeDocument/2006/relationships/hyperlink" Target="https://docs.google.com/document/d/1eAcTCmFf-18F2MbKz8GOdxDgbcPY59CfxxETiAgyBVM/pub" TargetMode="External"/><Relationship Id="rId7" Type="http://schemas.openxmlformats.org/officeDocument/2006/relationships/hyperlink" Target="https://docs.google.com/document/d/1eAcTCmFf-18F2MbKz8GOdxDgbcPY59CfxxETiAgyBVM/view" TargetMode="External"/><Relationship Id="rId8" Type="http://schemas.openxmlformats.org/officeDocument/2006/relationships/hyperlink" Target="https://docs.google.com/presentation/d/12p54sng-nYoFe0Q-8XlUBrgquzYikaaJb3hhGh95ZlU/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90749648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90749648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https://drive.google.com/file/d/1xh0XEQKw-MUys1RlnsTjceoBt8vqU0aO/view?usp=sharing</a:t>
            </a:r>
            <a:endParaRPr sz="1000"/>
          </a:p>
          <a:p>
            <a:pPr indent="0" lvl="0" marL="0" rtl="0" algn="l">
              <a:spcBef>
                <a:spcPts val="0"/>
              </a:spcBef>
              <a:spcAft>
                <a:spcPts val="0"/>
              </a:spcAft>
              <a:buNone/>
            </a:pPr>
            <a:r>
              <a:rPr lang="en" sz="1000" u="sng">
                <a:solidFill>
                  <a:schemeClr val="hlink"/>
                </a:solidFill>
                <a:hlinkClick r:id="rId3"/>
              </a:rPr>
              <a:t>https://drive.google.com/file/d/10HW4YJkgSMfcFAj5Y5cfhvgjM4YMf1ca/view?usp=sharing</a:t>
            </a:r>
            <a:endParaRPr sz="1000"/>
          </a:p>
          <a:p>
            <a:pPr indent="0" lvl="0" marL="0" rtl="0" algn="l">
              <a:spcBef>
                <a:spcPts val="0"/>
              </a:spcBef>
              <a:spcAft>
                <a:spcPts val="0"/>
              </a:spcAft>
              <a:buNone/>
            </a:pPr>
            <a:r>
              <a:rPr lang="en" sz="1000" u="sng">
                <a:solidFill>
                  <a:schemeClr val="hlink"/>
                </a:solidFill>
                <a:hlinkClick r:id="rId4"/>
              </a:rPr>
              <a:t>https://drive.google.com/file/d/1lmh5KGrxy4y9wk5mxLRauJCXKBV8h7vS/view?usp=sharing</a:t>
            </a:r>
            <a:endParaRPr sz="1000"/>
          </a:p>
          <a:p>
            <a:pPr indent="0" lvl="0" marL="0" rtl="0" algn="l">
              <a:spcBef>
                <a:spcPts val="0"/>
              </a:spcBef>
              <a:spcAft>
                <a:spcPts val="0"/>
              </a:spcAft>
              <a:buNone/>
            </a:pPr>
            <a:r>
              <a:rPr lang="en" sz="1000" u="sng">
                <a:solidFill>
                  <a:schemeClr val="hlink"/>
                </a:solidFill>
                <a:hlinkClick r:id="rId5"/>
              </a:rPr>
              <a:t>https://docs.google.com/document/d/1eAcTCmFf-18F2MbKz8GOdxDgbcPY59CfxxETiAgyBVM/edit?usp=sharing</a:t>
            </a:r>
            <a:endParaRPr sz="1000"/>
          </a:p>
          <a:p>
            <a:pPr indent="0" lvl="0" marL="0" rtl="0" algn="l">
              <a:spcBef>
                <a:spcPts val="0"/>
              </a:spcBef>
              <a:spcAft>
                <a:spcPts val="0"/>
              </a:spcAft>
              <a:buNone/>
            </a:pPr>
            <a:r>
              <a:rPr lang="en" sz="1000" u="sng">
                <a:solidFill>
                  <a:schemeClr val="hlink"/>
                </a:solidFill>
                <a:hlinkClick r:id="rId6"/>
              </a:rPr>
              <a:t>https://docs.google.com/document/d/1eAcTCmFf-18F2MbKz8GOdxDgbcPY59CfxxETiAgyBVM/pub</a:t>
            </a:r>
            <a:endParaRPr sz="1000"/>
          </a:p>
          <a:p>
            <a:pPr indent="0" lvl="0" marL="0" rtl="0" algn="l">
              <a:spcBef>
                <a:spcPts val="0"/>
              </a:spcBef>
              <a:spcAft>
                <a:spcPts val="0"/>
              </a:spcAft>
              <a:buNone/>
            </a:pPr>
            <a:r>
              <a:rPr lang="en" sz="1000" u="sng">
                <a:solidFill>
                  <a:schemeClr val="hlink"/>
                </a:solidFill>
                <a:hlinkClick r:id="rId7"/>
              </a:rPr>
              <a:t>https://docs.google.com/document/d/1eAcTCmFf-18F2MbKz8GOdxDgbcPY59CfxxETiAgyBVM/view</a:t>
            </a:r>
            <a:endParaRPr sz="1000"/>
          </a:p>
          <a:p>
            <a:pPr indent="0" lvl="0" marL="0" rtl="0" algn="l">
              <a:spcBef>
                <a:spcPts val="0"/>
              </a:spcBef>
              <a:spcAft>
                <a:spcPts val="0"/>
              </a:spcAft>
              <a:buNone/>
            </a:pPr>
            <a:r>
              <a:rPr lang="en" sz="1000" u="sng">
                <a:solidFill>
                  <a:schemeClr val="hlink"/>
                </a:solidFill>
                <a:hlinkClick r:id="rId8"/>
              </a:rPr>
              <a:t>https://docs.google.com/presentation/d/12p54sng-nYoFe0Q-8XlUBrgquzYikaaJb3hhGh95ZlU/edit?usp=sharing</a:t>
            </a:r>
            <a:endParaRPr sz="1000"/>
          </a:p>
          <a:p>
            <a:pPr indent="0" lvl="0" marL="0" rtl="0" algn="l">
              <a:spcBef>
                <a:spcPts val="0"/>
              </a:spcBef>
              <a:spcAft>
                <a:spcPts val="0"/>
              </a:spcAft>
              <a:buNone/>
            </a:pPr>
            <a:r>
              <a:rPr lang="en" sz="1000" u="sng">
                <a:solidFill>
                  <a:schemeClr val="hlink"/>
                </a:solidFill>
                <a:hlinkClick r:id="rId9"/>
              </a:rPr>
              <a:t>https://docs.google.com/presentation/d/12p54sng-nYoFe0Q-8XlUBrgquzYikaaJb3hhGh95ZlU/pub?start=true&amp;loop=true&amp;delayms=3000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https://docs.google.com/presentation/d/12p54sng-nYoFe0Q-8XlUBrgquzYikaaJb3hhGh95ZlU/view</a:t>
            </a:r>
            <a:endParaRPr sz="1000"/>
          </a:p>
          <a:p>
            <a:pPr indent="0" lvl="0" marL="0" rtl="0" algn="l">
              <a:spcBef>
                <a:spcPts val="0"/>
              </a:spcBef>
              <a:spcAft>
                <a:spcPts val="0"/>
              </a:spcAft>
              <a:buNone/>
            </a:pPr>
            <a:r>
              <a:rPr lang="en" sz="1000" u="sng">
                <a:solidFill>
                  <a:schemeClr val="hlink"/>
                </a:solidFill>
                <a:hlinkClick r:id="rId11"/>
              </a:rPr>
              <a:t>https://docs.google.com/presentation/d/12p54sng-nYoFe0Q-8XlUBrgquzYikaaJb3hhGh95ZlU/htmlpresent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907496485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907496485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near me,luxury photo booth,find a photo booth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90749648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90749648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907496485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907496485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907496485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907496485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near me,luxury photo booth,find a photo booth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907496485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907496485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907496485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907496485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907496485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907496485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907496485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907496485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near me,luxury photo booth,find a photo booth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907496485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907496485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https://drive.google.com/file/d/1xh0XEQKw-MUys1RlnsTjceoBt8vqU0aO/view?usp=sharing</a:t>
            </a:r>
            <a:endParaRPr sz="1000"/>
          </a:p>
          <a:p>
            <a:pPr indent="0" lvl="0" marL="0" rtl="0" algn="l">
              <a:spcBef>
                <a:spcPts val="0"/>
              </a:spcBef>
              <a:spcAft>
                <a:spcPts val="0"/>
              </a:spcAft>
              <a:buNone/>
            </a:pPr>
            <a:r>
              <a:rPr lang="en" sz="1000" u="sng">
                <a:solidFill>
                  <a:schemeClr val="hlink"/>
                </a:solidFill>
                <a:hlinkClick r:id="rId3"/>
              </a:rPr>
              <a:t>https://drive.google.com/file/d/10HW4YJkgSMfcFAj5Y5cfhvgjM4YMf1ca/view?usp=sharing</a:t>
            </a:r>
            <a:endParaRPr sz="1000"/>
          </a:p>
          <a:p>
            <a:pPr indent="0" lvl="0" marL="0" rtl="0" algn="l">
              <a:spcBef>
                <a:spcPts val="0"/>
              </a:spcBef>
              <a:spcAft>
                <a:spcPts val="0"/>
              </a:spcAft>
              <a:buNone/>
            </a:pPr>
            <a:r>
              <a:rPr lang="en" sz="1000" u="sng">
                <a:solidFill>
                  <a:schemeClr val="hlink"/>
                </a:solidFill>
                <a:hlinkClick r:id="rId4"/>
              </a:rPr>
              <a:t>https://drive.google.com/file/d/1lmh5KGrxy4y9wk5mxLRauJCXKBV8h7vS/view?usp=sharing</a:t>
            </a:r>
            <a:endParaRPr sz="1000"/>
          </a:p>
          <a:p>
            <a:pPr indent="0" lvl="0" marL="0" rtl="0" algn="l">
              <a:spcBef>
                <a:spcPts val="0"/>
              </a:spcBef>
              <a:spcAft>
                <a:spcPts val="0"/>
              </a:spcAft>
              <a:buNone/>
            </a:pPr>
            <a:r>
              <a:rPr lang="en" sz="1000" u="sng">
                <a:solidFill>
                  <a:schemeClr val="hlink"/>
                </a:solidFill>
                <a:hlinkClick r:id="rId5"/>
              </a:rPr>
              <a:t>https://docs.google.com/document/d/1eAcTCmFf-18F2MbKz8GOdxDgbcPY59CfxxETiAgyBVM/edit?usp=sharing</a:t>
            </a:r>
            <a:endParaRPr sz="1000"/>
          </a:p>
          <a:p>
            <a:pPr indent="0" lvl="0" marL="0" rtl="0" algn="l">
              <a:spcBef>
                <a:spcPts val="0"/>
              </a:spcBef>
              <a:spcAft>
                <a:spcPts val="0"/>
              </a:spcAft>
              <a:buNone/>
            </a:pPr>
            <a:r>
              <a:rPr lang="en" sz="1000" u="sng">
                <a:solidFill>
                  <a:schemeClr val="hlink"/>
                </a:solidFill>
                <a:hlinkClick r:id="rId6"/>
              </a:rPr>
              <a:t>https://docs.google.com/document/d/1eAcTCmFf-18F2MbKz8GOdxDgbcPY59CfxxETiAgyBVM/pub</a:t>
            </a:r>
            <a:endParaRPr sz="1000"/>
          </a:p>
          <a:p>
            <a:pPr indent="0" lvl="0" marL="0" rtl="0" algn="l">
              <a:spcBef>
                <a:spcPts val="0"/>
              </a:spcBef>
              <a:spcAft>
                <a:spcPts val="0"/>
              </a:spcAft>
              <a:buNone/>
            </a:pPr>
            <a:r>
              <a:rPr lang="en" sz="1000" u="sng">
                <a:solidFill>
                  <a:schemeClr val="hlink"/>
                </a:solidFill>
                <a:hlinkClick r:id="rId7"/>
              </a:rPr>
              <a:t>https://docs.google.com/document/d/1eAcTCmFf-18F2MbKz8GOdxDgbcPY59CfxxETiAgyBVM/view</a:t>
            </a:r>
            <a:endParaRPr sz="1000"/>
          </a:p>
          <a:p>
            <a:pPr indent="0" lvl="0" marL="0" rtl="0" algn="l">
              <a:spcBef>
                <a:spcPts val="0"/>
              </a:spcBef>
              <a:spcAft>
                <a:spcPts val="0"/>
              </a:spcAft>
              <a:buNone/>
            </a:pPr>
            <a:r>
              <a:rPr lang="en" sz="1000" u="sng">
                <a:solidFill>
                  <a:schemeClr val="hlink"/>
                </a:solidFill>
                <a:hlinkClick r:id="rId8"/>
              </a:rPr>
              <a:t>https://docs.google.com/presentation/d/12p54sng-nYoFe0Q-8XlUBrgquzYikaaJb3hhGh95ZlU/edit?usp=sharing</a:t>
            </a:r>
            <a:endParaRPr sz="1000"/>
          </a:p>
          <a:p>
            <a:pPr indent="0" lvl="0" marL="0" rtl="0" algn="l">
              <a:spcBef>
                <a:spcPts val="0"/>
              </a:spcBef>
              <a:spcAft>
                <a:spcPts val="0"/>
              </a:spcAft>
              <a:buNone/>
            </a:pPr>
            <a:r>
              <a:rPr lang="en" sz="1000" u="sng">
                <a:solidFill>
                  <a:schemeClr val="hlink"/>
                </a:solidFill>
                <a:hlinkClick r:id="rId9"/>
              </a:rPr>
              <a:t>https://docs.google.com/presentation/d/12p54sng-nYoFe0Q-8XlUBrgquzYikaaJb3hhGh95ZlU/pub?start=true&amp;loop=true&amp;delayms=3000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https://docs.google.com/presentation/d/12p54sng-nYoFe0Q-8XlUBrgquzYikaaJb3hhGh95ZlU/view</a:t>
            </a:r>
            <a:endParaRPr sz="1000"/>
          </a:p>
          <a:p>
            <a:pPr indent="0" lvl="0" marL="0" rtl="0" algn="l">
              <a:spcBef>
                <a:spcPts val="0"/>
              </a:spcBef>
              <a:spcAft>
                <a:spcPts val="0"/>
              </a:spcAft>
              <a:buNone/>
            </a:pPr>
            <a:r>
              <a:rPr lang="en" sz="1000" u="sng">
                <a:solidFill>
                  <a:schemeClr val="hlink"/>
                </a:solidFill>
                <a:hlinkClick r:id="rId11"/>
              </a:rPr>
              <a:t>https://docs.google.com/presentation/d/12p54sng-nYoFe0Q-8XlUBrgquzYikaaJb3hhGh95ZlU/htmlpresent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roamingboothorangecounty/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roamingboothorangecounty/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roamingboothorangecounty/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roamingboothorangecounty/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xh0XEQKw-MUys1RlnsTjceoBt8vqU0aO/view?usp=sharing" TargetMode="External"/><Relationship Id="rId4" Type="http://schemas.openxmlformats.org/officeDocument/2006/relationships/hyperlink" Target="https://drive.google.com/file/d/10HW4YJkgSMfcFAj5Y5cfhvgjM4YMf1ca/view?usp=sharing" TargetMode="External"/><Relationship Id="rId11" Type="http://schemas.openxmlformats.org/officeDocument/2006/relationships/hyperlink" Target="https://docs.google.com/presentation/d/12p54sng-nYoFe0Q-8XlUBrgquzYikaaJb3hhGh95ZlU/view" TargetMode="External"/><Relationship Id="rId10" Type="http://schemas.openxmlformats.org/officeDocument/2006/relationships/hyperlink" Target="https://docs.google.com/presentation/d/12p54sng-nYoFe0Q-8XlUBrgquzYikaaJb3hhGh95ZlU/pub?start=true&amp;loop=true&amp;delayms=3000" TargetMode="External"/><Relationship Id="rId12" Type="http://schemas.openxmlformats.org/officeDocument/2006/relationships/hyperlink" Target="https://docs.google.com/presentation/d/12p54sng-nYoFe0Q-8XlUBrgquzYikaaJb3hhGh95ZlU/htmlpresent" TargetMode="External"/><Relationship Id="rId9" Type="http://schemas.openxmlformats.org/officeDocument/2006/relationships/hyperlink" Target="https://docs.google.com/presentation/d/12p54sng-nYoFe0Q-8XlUBrgquzYikaaJb3hhGh95ZlU/edit?usp=sharing" TargetMode="External"/><Relationship Id="rId5" Type="http://schemas.openxmlformats.org/officeDocument/2006/relationships/hyperlink" Target="https://drive.google.com/file/d/1lmh5KGrxy4y9wk5mxLRauJCXKBV8h7vS/view?usp=sharing" TargetMode="External"/><Relationship Id="rId6" Type="http://schemas.openxmlformats.org/officeDocument/2006/relationships/hyperlink" Target="https://docs.google.com/document/d/1eAcTCmFf-18F2MbKz8GOdxDgbcPY59CfxxETiAgyBVM/edit?usp=sharing" TargetMode="External"/><Relationship Id="rId7" Type="http://schemas.openxmlformats.org/officeDocument/2006/relationships/hyperlink" Target="https://docs.google.com/document/d/1eAcTCmFf-18F2MbKz8GOdxDgbcPY59CfxxETiAgyBVM/pub" TargetMode="External"/><Relationship Id="rId8" Type="http://schemas.openxmlformats.org/officeDocument/2006/relationships/hyperlink" Target="https://docs.google.com/document/d/1eAcTCmFf-18F2MbKz8GOdxDgbcPY59CfxxETiAgyBVM/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near me</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https://sites.google.com/view/roamingboothorangecounty/home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near me</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https://sites.google.com/view/roamingboothorangecounty/home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near me" id="60" name="Google Shape;60;p14" title="wedding photo booth rental near me">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near me</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It is an excellent approach to generate excitement and buzz both before and after your event.</a:t>
            </a:r>
            <a:endParaRPr sz="800"/>
          </a:p>
          <a:p>
            <a:pPr indent="0" lvl="0" marL="0" rtl="0" algn="l">
              <a:spcBef>
                <a:spcPts val="0"/>
              </a:spcBef>
              <a:spcAft>
                <a:spcPts val="0"/>
              </a:spcAft>
              <a:buNone/>
            </a:pPr>
            <a:r>
              <a:rPr lang="en" sz="1000" u="sng">
                <a:solidFill>
                  <a:schemeClr val="hlink"/>
                </a:solidFill>
                <a:hlinkClick r:id="rId3"/>
              </a:rPr>
              <a:t>https://sites.google.com/view/roamingboothorangecounty/home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 near me</a:t>
            </a:r>
            <a:endParaRPr sz="800"/>
          </a:p>
          <a:p>
            <a:pPr indent="0" lvl="0" marL="0" rtl="0" algn="l">
              <a:spcBef>
                <a:spcPts val="0"/>
              </a:spcBef>
              <a:spcAft>
                <a:spcPts val="0"/>
              </a:spcAft>
              <a:buNone/>
            </a:pPr>
            <a:r>
              <a:rPr lang="en" sz="800"/>
              <a:t>luxury photo booth</a:t>
            </a:r>
            <a:endParaRPr sz="800"/>
          </a:p>
          <a:p>
            <a:pPr indent="0" lvl="0" marL="0" rtl="0" algn="l">
              <a:spcBef>
                <a:spcPts val="0"/>
              </a:spcBef>
              <a:spcAft>
                <a:spcPts val="0"/>
              </a:spcAft>
              <a:buNone/>
            </a:pPr>
            <a:r>
              <a:rPr lang="en" sz="800"/>
              <a:t>find a photo booth</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360 Photo Booth Rental is the latest in slow motion video booth technology, a complete game changer in the photo booth industry. Event guests can record unlimited 360-degree videos of themselves, In addition to having fun, participants can record a 15-19 second video of her for a unique and creative experience perfect for capturing unforgettable event moments. The 360-degree photo booth uses a large platform for guests to take center stage and a rotating camera to capture the best moves and poses; Creating the perfect shot every time.  The regular photo booth takes great pictures, but the 360 photo booth lets you shoot videos; Add on props, costumes, and collectibles to create amazing keepsakes your guests will never forget! A guest stands on a platform around which a rotating camera rotates to create a short, customizable 360-degree video of themselves that is professional quality and ready to share. Our trained video assistants will guide guests through the entire process to make sure our showstoppers make your event a complete success and a night to remember!&#10;" id="87" name="Google Shape;87;p19" title="wedding photo booth rental near me">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